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3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14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6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74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6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7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6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4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1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3A3B6-FF40-0242-B4BA-6616CB93A06A}" type="datetimeFigureOut">
              <a:rPr lang="en-US" smtClean="0"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ECE81-2F0F-4D49-92AF-DA9C0F888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3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ec9030\Desktop\PMC2825503_1754-9493-4-1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785" y="-27613"/>
            <a:ext cx="6952477" cy="69718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91526" y="389984"/>
            <a:ext cx="1924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/>
                <a:cs typeface="Candara"/>
              </a:rPr>
              <a:t>CXR #</a:t>
            </a:r>
            <a:r>
              <a:rPr lang="en-US" dirty="0" smtClean="0">
                <a:latin typeface="Candara"/>
                <a:cs typeface="Candara"/>
              </a:rPr>
              <a:t>1</a:t>
            </a:r>
          </a:p>
          <a:p>
            <a:r>
              <a:rPr lang="en-US" dirty="0">
                <a:latin typeface="Candara"/>
                <a:cs typeface="Candara"/>
              </a:rPr>
              <a:t>5/13/2017; 18:30:</a:t>
            </a:r>
            <a:r>
              <a:rPr lang="en-US" dirty="0" smtClean="0">
                <a:latin typeface="Candara"/>
                <a:cs typeface="Candara"/>
              </a:rPr>
              <a:t>27</a:t>
            </a:r>
            <a:endParaRPr lang="en-US" dirty="0" smtClean="0"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455721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il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gill.thmx</Template>
  <TotalTime>3</TotalTime>
  <Words>14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gill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Aleksandr Tichter</dc:creator>
  <cp:lastModifiedBy>Aleksandr Tichter</cp:lastModifiedBy>
  <cp:revision>2</cp:revision>
  <dcterms:created xsi:type="dcterms:W3CDTF">2019-01-12T16:54:39Z</dcterms:created>
  <dcterms:modified xsi:type="dcterms:W3CDTF">2019-01-13T00:26:29Z</dcterms:modified>
</cp:coreProperties>
</file>