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96" y="-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714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47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661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00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974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865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1/13/19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927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067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1/13/19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527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544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410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3A3B6-FF40-0242-B4BA-6616CB93A06A}" type="datetimeFigureOut">
              <a:rPr lang="en-US" smtClean="0"/>
              <a:t>1/13/19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837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1526" y="389984"/>
            <a:ext cx="18833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ndara"/>
                <a:cs typeface="Candara"/>
              </a:rPr>
              <a:t>CXR #</a:t>
            </a:r>
            <a:r>
              <a:rPr lang="en-US" dirty="0">
                <a:latin typeface="Candara"/>
                <a:cs typeface="Candara"/>
              </a:rPr>
              <a:t>2</a:t>
            </a:r>
            <a:endParaRPr lang="en-US" dirty="0" smtClean="0">
              <a:latin typeface="Candara"/>
              <a:cs typeface="Candara"/>
            </a:endParaRPr>
          </a:p>
          <a:p>
            <a:r>
              <a:rPr lang="en-US" dirty="0">
                <a:latin typeface="Candara"/>
                <a:cs typeface="Candara"/>
              </a:rPr>
              <a:t>5/13/2017; </a:t>
            </a:r>
            <a:r>
              <a:rPr lang="en-US" dirty="0" smtClean="0">
                <a:latin typeface="Candara"/>
                <a:cs typeface="Candara"/>
              </a:rPr>
              <a:t>19:15:5</a:t>
            </a:r>
            <a:r>
              <a:rPr lang="en-US" dirty="0">
                <a:latin typeface="Candara"/>
                <a:cs typeface="Candara"/>
              </a:rPr>
              <a:t>2</a:t>
            </a:r>
            <a:endParaRPr lang="en-US" dirty="0" smtClean="0">
              <a:latin typeface="Candara"/>
              <a:cs typeface="Candara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194799" y="-51302"/>
            <a:ext cx="7359625" cy="7295102"/>
            <a:chOff x="1880837" y="-51302"/>
            <a:chExt cx="7359625" cy="729510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45360" y="-51302"/>
              <a:ext cx="7295102" cy="7295102"/>
            </a:xfrm>
            <a:prstGeom prst="rect">
              <a:avLst/>
            </a:prstGeom>
          </p:spPr>
        </p:pic>
        <p:sp>
          <p:nvSpPr>
            <p:cNvPr id="8" name="Freeform 7"/>
            <p:cNvSpPr/>
            <p:nvPr/>
          </p:nvSpPr>
          <p:spPr>
            <a:xfrm>
              <a:off x="1994732" y="3965604"/>
              <a:ext cx="544267" cy="1354267"/>
            </a:xfrm>
            <a:custGeom>
              <a:avLst/>
              <a:gdLst>
                <a:gd name="connsiteX0" fmla="*/ 0 w 544267"/>
                <a:gd name="connsiteY0" fmla="*/ 1354267 h 1354267"/>
                <a:gd name="connsiteX1" fmla="*/ 155505 w 544267"/>
                <a:gd name="connsiteY1" fmla="*/ 725731 h 1354267"/>
                <a:gd name="connsiteX2" fmla="*/ 330448 w 544267"/>
                <a:gd name="connsiteY2" fmla="*/ 388785 h 1354267"/>
                <a:gd name="connsiteX3" fmla="*/ 544267 w 544267"/>
                <a:gd name="connsiteY3" fmla="*/ 0 h 1354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4267" h="1354267">
                  <a:moveTo>
                    <a:pt x="0" y="1354267"/>
                  </a:moveTo>
                  <a:lnTo>
                    <a:pt x="155505" y="725731"/>
                  </a:lnTo>
                  <a:lnTo>
                    <a:pt x="330448" y="388785"/>
                  </a:lnTo>
                  <a:lnTo>
                    <a:pt x="544267" y="0"/>
                  </a:lnTo>
                </a:path>
              </a:pathLst>
            </a:custGeom>
            <a:ln w="34925">
              <a:solidFill>
                <a:schemeClr val="bg1">
                  <a:alpha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>
              <a:off x="2607807" y="2771015"/>
              <a:ext cx="477801" cy="1052034"/>
            </a:xfrm>
            <a:custGeom>
              <a:avLst/>
              <a:gdLst>
                <a:gd name="connsiteX0" fmla="*/ 0 w 401721"/>
                <a:gd name="connsiteY0" fmla="*/ 894204 h 894204"/>
                <a:gd name="connsiteX1" fmla="*/ 401721 w 401721"/>
                <a:gd name="connsiteY1" fmla="*/ 0 h 894204"/>
                <a:gd name="connsiteX2" fmla="*/ 401721 w 401721"/>
                <a:gd name="connsiteY2" fmla="*/ 0 h 894204"/>
                <a:gd name="connsiteX3" fmla="*/ 401721 w 401721"/>
                <a:gd name="connsiteY3" fmla="*/ 0 h 894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1721" h="894204">
                  <a:moveTo>
                    <a:pt x="0" y="894204"/>
                  </a:moveTo>
                  <a:lnTo>
                    <a:pt x="401721" y="0"/>
                  </a:lnTo>
                  <a:lnTo>
                    <a:pt x="401721" y="0"/>
                  </a:lnTo>
                  <a:lnTo>
                    <a:pt x="401721" y="0"/>
                  </a:lnTo>
                </a:path>
              </a:pathLst>
            </a:custGeom>
            <a:ln w="34925">
              <a:solidFill>
                <a:schemeClr val="bg1">
                  <a:alpha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3159075" y="1868336"/>
              <a:ext cx="314858" cy="734739"/>
            </a:xfrm>
            <a:custGeom>
              <a:avLst/>
              <a:gdLst>
                <a:gd name="connsiteX0" fmla="*/ 0 w 252695"/>
                <a:gd name="connsiteY0" fmla="*/ 576698 h 576698"/>
                <a:gd name="connsiteX1" fmla="*/ 252695 w 252695"/>
                <a:gd name="connsiteY1" fmla="*/ 0 h 576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2695" h="576698">
                  <a:moveTo>
                    <a:pt x="0" y="576698"/>
                  </a:moveTo>
                  <a:lnTo>
                    <a:pt x="252695" y="0"/>
                  </a:lnTo>
                </a:path>
              </a:pathLst>
            </a:custGeom>
            <a:ln w="34925">
              <a:solidFill>
                <a:schemeClr val="bg1">
                  <a:alpha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1880837" y="1805358"/>
              <a:ext cx="1404181" cy="3058466"/>
            </a:xfrm>
            <a:custGeom>
              <a:avLst/>
              <a:gdLst>
                <a:gd name="connsiteX0" fmla="*/ 790482 w 790482"/>
                <a:gd name="connsiteY0" fmla="*/ 0 h 1768970"/>
                <a:gd name="connsiteX1" fmla="*/ 440596 w 790482"/>
                <a:gd name="connsiteY1" fmla="*/ 784049 h 1768970"/>
                <a:gd name="connsiteX2" fmla="*/ 103669 w 790482"/>
                <a:gd name="connsiteY2" fmla="*/ 1548659 h 1768970"/>
                <a:gd name="connsiteX3" fmla="*/ 0 w 790482"/>
                <a:gd name="connsiteY3" fmla="*/ 1768970 h 1768970"/>
                <a:gd name="connsiteX0" fmla="*/ 822879 w 822879"/>
                <a:gd name="connsiteY0" fmla="*/ 0 h 1671773"/>
                <a:gd name="connsiteX1" fmla="*/ 472993 w 822879"/>
                <a:gd name="connsiteY1" fmla="*/ 784049 h 1671773"/>
                <a:gd name="connsiteX2" fmla="*/ 136066 w 822879"/>
                <a:gd name="connsiteY2" fmla="*/ 1548659 h 1671773"/>
                <a:gd name="connsiteX3" fmla="*/ 0 w 822879"/>
                <a:gd name="connsiteY3" fmla="*/ 1671773 h 1671773"/>
                <a:gd name="connsiteX0" fmla="*/ 1017260 w 1017260"/>
                <a:gd name="connsiteY0" fmla="*/ 0 h 2190153"/>
                <a:gd name="connsiteX1" fmla="*/ 667374 w 1017260"/>
                <a:gd name="connsiteY1" fmla="*/ 784049 h 2190153"/>
                <a:gd name="connsiteX2" fmla="*/ 330447 w 1017260"/>
                <a:gd name="connsiteY2" fmla="*/ 1548659 h 2190153"/>
                <a:gd name="connsiteX3" fmla="*/ 0 w 1017260"/>
                <a:gd name="connsiteY3" fmla="*/ 2190153 h 2190153"/>
                <a:gd name="connsiteX0" fmla="*/ 1451377 w 1451377"/>
                <a:gd name="connsiteY0" fmla="*/ 0 h 2980682"/>
                <a:gd name="connsiteX1" fmla="*/ 1101491 w 1451377"/>
                <a:gd name="connsiteY1" fmla="*/ 784049 h 2980682"/>
                <a:gd name="connsiteX2" fmla="*/ 764564 w 1451377"/>
                <a:gd name="connsiteY2" fmla="*/ 1548659 h 2980682"/>
                <a:gd name="connsiteX3" fmla="*/ 0 w 1451377"/>
                <a:gd name="connsiteY3" fmla="*/ 2980682 h 2980682"/>
                <a:gd name="connsiteX0" fmla="*/ 1218120 w 1218120"/>
                <a:gd name="connsiteY0" fmla="*/ 0 h 2669654"/>
                <a:gd name="connsiteX1" fmla="*/ 868234 w 1218120"/>
                <a:gd name="connsiteY1" fmla="*/ 784049 h 2669654"/>
                <a:gd name="connsiteX2" fmla="*/ 531307 w 1218120"/>
                <a:gd name="connsiteY2" fmla="*/ 1548659 h 2669654"/>
                <a:gd name="connsiteX3" fmla="*/ 0 w 1218120"/>
                <a:gd name="connsiteY3" fmla="*/ 2669654 h 2669654"/>
                <a:gd name="connsiteX0" fmla="*/ 1218120 w 1218120"/>
                <a:gd name="connsiteY0" fmla="*/ 0 h 2669654"/>
                <a:gd name="connsiteX1" fmla="*/ 868234 w 1218120"/>
                <a:gd name="connsiteY1" fmla="*/ 784049 h 2669654"/>
                <a:gd name="connsiteX2" fmla="*/ 531307 w 1218120"/>
                <a:gd name="connsiteY2" fmla="*/ 1548659 h 2669654"/>
                <a:gd name="connsiteX3" fmla="*/ 0 w 1218120"/>
                <a:gd name="connsiteY3" fmla="*/ 2669654 h 266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8120" h="2669654">
                  <a:moveTo>
                    <a:pt x="1218120" y="0"/>
                  </a:moveTo>
                  <a:lnTo>
                    <a:pt x="868234" y="784049"/>
                  </a:lnTo>
                  <a:lnTo>
                    <a:pt x="531307" y="1548659"/>
                  </a:lnTo>
                  <a:cubicBezTo>
                    <a:pt x="354205" y="1922324"/>
                    <a:pt x="157664" y="2231191"/>
                    <a:pt x="0" y="2669654"/>
                  </a:cubicBezTo>
                </a:path>
              </a:pathLst>
            </a:custGeom>
            <a:ln w="19050">
              <a:solidFill>
                <a:schemeClr val="bg1">
                  <a:alpha val="17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65478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gil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Urban Pop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gill.thmx</Template>
  <TotalTime>1</TotalTime>
  <Words>14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gill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Aleksandr Tichter</dc:creator>
  <cp:lastModifiedBy>Aleksandr Tichter</cp:lastModifiedBy>
  <cp:revision>3</cp:revision>
  <dcterms:created xsi:type="dcterms:W3CDTF">2019-01-12T16:57:11Z</dcterms:created>
  <dcterms:modified xsi:type="dcterms:W3CDTF">2019-01-13T23:44:27Z</dcterms:modified>
</cp:coreProperties>
</file>