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5" d="100"/>
          <a:sy n="85" d="100"/>
        </p:scale>
        <p:origin x="-96" y="-2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3A3B6-FF40-0242-B4BA-6616CB93A06A}" type="datetimeFigureOut">
              <a:rPr lang="en-US" smtClean="0"/>
              <a:t>1/12/19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ECE81-2F0F-4D49-92AF-DA9C0F888A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77149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3A3B6-FF40-0242-B4BA-6616CB93A06A}" type="datetimeFigureOut">
              <a:rPr lang="en-US" smtClean="0"/>
              <a:t>1/12/19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ECE81-2F0F-4D49-92AF-DA9C0F888A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0479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3A3B6-FF40-0242-B4BA-6616CB93A06A}" type="datetimeFigureOut">
              <a:rPr lang="en-US" smtClean="0"/>
              <a:t>1/12/19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ECE81-2F0F-4D49-92AF-DA9C0F888A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06612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3A3B6-FF40-0242-B4BA-6616CB93A06A}" type="datetimeFigureOut">
              <a:rPr lang="en-US" smtClean="0"/>
              <a:t>1/12/19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ECE81-2F0F-4D49-92AF-DA9C0F888A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2001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3A3B6-FF40-0242-B4BA-6616CB93A06A}" type="datetimeFigureOut">
              <a:rPr lang="en-US" smtClean="0"/>
              <a:t>1/12/19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ECE81-2F0F-4D49-92AF-DA9C0F888A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79748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3A3B6-FF40-0242-B4BA-6616CB93A06A}" type="datetimeFigureOut">
              <a:rPr lang="en-US" smtClean="0"/>
              <a:t>1/12/19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ECE81-2F0F-4D49-92AF-DA9C0F888A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58652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3A3B6-FF40-0242-B4BA-6616CB93A06A}" type="datetimeFigureOut">
              <a:rPr lang="en-US" smtClean="0"/>
              <a:t>1/12/19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ECE81-2F0F-4D49-92AF-DA9C0F888A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39276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3A3B6-FF40-0242-B4BA-6616CB93A06A}" type="datetimeFigureOut">
              <a:rPr lang="en-US" smtClean="0"/>
              <a:t>1/12/19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ECE81-2F0F-4D49-92AF-DA9C0F888A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60670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3A3B6-FF40-0242-B4BA-6616CB93A06A}" type="datetimeFigureOut">
              <a:rPr lang="en-US" smtClean="0"/>
              <a:t>1/12/19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ECE81-2F0F-4D49-92AF-DA9C0F888A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55273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3A3B6-FF40-0242-B4BA-6616CB93A06A}" type="datetimeFigureOut">
              <a:rPr lang="en-US" smtClean="0"/>
              <a:t>1/12/19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ECE81-2F0F-4D49-92AF-DA9C0F888A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55448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3A3B6-FF40-0242-B4BA-6616CB93A06A}" type="datetimeFigureOut">
              <a:rPr lang="en-US" smtClean="0"/>
              <a:t>1/12/19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ECE81-2F0F-4D49-92AF-DA9C0F888A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34109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B3A3B6-FF40-0242-B4BA-6616CB93A06A}" type="datetimeFigureOut">
              <a:rPr lang="en-US" smtClean="0"/>
              <a:t>1/12/19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9ECE81-2F0F-4D49-92AF-DA9C0F888A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28375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58364"/>
            <a:ext cx="9144000" cy="472379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77520" y="273091"/>
            <a:ext cx="31500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andara"/>
                <a:cs typeface="Candara"/>
              </a:rPr>
              <a:t>T</a:t>
            </a:r>
            <a:r>
              <a:rPr lang="en-US" dirty="0" smtClean="0">
                <a:latin typeface="Candara"/>
                <a:cs typeface="Candara"/>
              </a:rPr>
              <a:t>riage EKG:  5/13/2017; </a:t>
            </a:r>
            <a:r>
              <a:rPr lang="en-US" dirty="0" smtClean="0">
                <a:latin typeface="Candara"/>
                <a:cs typeface="Candara"/>
              </a:rPr>
              <a:t>16:00:</a:t>
            </a:r>
            <a:r>
              <a:rPr lang="en-US" dirty="0" smtClean="0">
                <a:latin typeface="Candara"/>
                <a:cs typeface="Candara"/>
              </a:rPr>
              <a:t>37</a:t>
            </a:r>
            <a:endParaRPr lang="en-US" dirty="0">
              <a:latin typeface="Candara"/>
              <a:cs typeface="Candara"/>
            </a:endParaRPr>
          </a:p>
        </p:txBody>
      </p:sp>
    </p:spTree>
    <p:extLst>
      <p:ext uri="{BB962C8B-B14F-4D97-AF65-F5344CB8AC3E}">
        <p14:creationId xmlns:p14="http://schemas.microsoft.com/office/powerpoint/2010/main" val="1410372245"/>
      </p:ext>
    </p:extLst>
  </p:cSld>
  <p:clrMapOvr>
    <a:masterClrMapping/>
  </p:clrMapOvr>
</p:sld>
</file>

<file path=ppt/theme/theme1.xml><?xml version="1.0" encoding="utf-8"?>
<a:theme xmlns:a="http://schemas.openxmlformats.org/drawingml/2006/main" name="gill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Urban Pop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gill.thmx</Template>
  <TotalTime>8</TotalTime>
  <Words>14</Words>
  <Application>Microsoft Macintosh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gill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Aleksandr Tichter</dc:creator>
  <cp:lastModifiedBy>Aleksandr Tichter</cp:lastModifiedBy>
  <cp:revision>4</cp:revision>
  <dcterms:created xsi:type="dcterms:W3CDTF">2019-01-09T05:09:05Z</dcterms:created>
  <dcterms:modified xsi:type="dcterms:W3CDTF">2019-01-13T00:15:18Z</dcterms:modified>
</cp:coreProperties>
</file>