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1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6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6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2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6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2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4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1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3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8364"/>
            <a:ext cx="9144000" cy="47237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520" y="273091"/>
            <a:ext cx="3118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ndara"/>
                <a:cs typeface="Candara"/>
              </a:rPr>
              <a:t>T</a:t>
            </a:r>
            <a:r>
              <a:rPr lang="en-US" dirty="0" smtClean="0">
                <a:latin typeface="Candara"/>
                <a:cs typeface="Candara"/>
              </a:rPr>
              <a:t>riage EKG:  5/13/2017; </a:t>
            </a:r>
            <a:r>
              <a:rPr lang="en-US" dirty="0" smtClean="0">
                <a:latin typeface="Candara"/>
                <a:cs typeface="Candara"/>
              </a:rPr>
              <a:t>17:50:</a:t>
            </a:r>
            <a:r>
              <a:rPr lang="en-US" dirty="0" smtClean="0">
                <a:latin typeface="Candara"/>
                <a:cs typeface="Candara"/>
              </a:rPr>
              <a:t>37</a:t>
            </a:r>
            <a:endParaRPr lang="en-US" dirty="0">
              <a:latin typeface="Candara"/>
              <a:cs typeface="Candara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897002" y="764806"/>
            <a:ext cx="735994" cy="331897"/>
          </a:xfrm>
          <a:custGeom>
            <a:avLst/>
            <a:gdLst>
              <a:gd name="connsiteX0" fmla="*/ 0 w 735994"/>
              <a:gd name="connsiteY0" fmla="*/ 0 h 331897"/>
              <a:gd name="connsiteX1" fmla="*/ 14431 w 735994"/>
              <a:gd name="connsiteY1" fmla="*/ 115442 h 331897"/>
              <a:gd name="connsiteX2" fmla="*/ 28863 w 735994"/>
              <a:gd name="connsiteY2" fmla="*/ 173163 h 331897"/>
              <a:gd name="connsiteX3" fmla="*/ 57725 w 735994"/>
              <a:gd name="connsiteY3" fmla="*/ 331897 h 331897"/>
              <a:gd name="connsiteX4" fmla="*/ 101019 w 735994"/>
              <a:gd name="connsiteY4" fmla="*/ 303036 h 331897"/>
              <a:gd name="connsiteX5" fmla="*/ 187606 w 735994"/>
              <a:gd name="connsiteY5" fmla="*/ 230885 h 331897"/>
              <a:gd name="connsiteX6" fmla="*/ 230900 w 735994"/>
              <a:gd name="connsiteY6" fmla="*/ 216454 h 331897"/>
              <a:gd name="connsiteX7" fmla="*/ 274194 w 735994"/>
              <a:gd name="connsiteY7" fmla="*/ 187594 h 331897"/>
              <a:gd name="connsiteX8" fmla="*/ 173175 w 735994"/>
              <a:gd name="connsiteY8" fmla="*/ 202024 h 331897"/>
              <a:gd name="connsiteX9" fmla="*/ 245331 w 735994"/>
              <a:gd name="connsiteY9" fmla="*/ 230885 h 331897"/>
              <a:gd name="connsiteX10" fmla="*/ 288625 w 735994"/>
              <a:gd name="connsiteY10" fmla="*/ 259745 h 331897"/>
              <a:gd name="connsiteX11" fmla="*/ 375213 w 735994"/>
              <a:gd name="connsiteY11" fmla="*/ 216454 h 331897"/>
              <a:gd name="connsiteX12" fmla="*/ 432938 w 735994"/>
              <a:gd name="connsiteY12" fmla="*/ 158733 h 331897"/>
              <a:gd name="connsiteX13" fmla="*/ 548388 w 735994"/>
              <a:gd name="connsiteY13" fmla="*/ 158733 h 331897"/>
              <a:gd name="connsiteX14" fmla="*/ 577250 w 735994"/>
              <a:gd name="connsiteY14" fmla="*/ 115442 h 331897"/>
              <a:gd name="connsiteX15" fmla="*/ 562819 w 735994"/>
              <a:gd name="connsiteY15" fmla="*/ 72151 h 331897"/>
              <a:gd name="connsiteX16" fmla="*/ 533956 w 735994"/>
              <a:gd name="connsiteY16" fmla="*/ 115442 h 331897"/>
              <a:gd name="connsiteX17" fmla="*/ 562819 w 735994"/>
              <a:gd name="connsiteY17" fmla="*/ 144303 h 331897"/>
              <a:gd name="connsiteX18" fmla="*/ 620544 w 735994"/>
              <a:gd name="connsiteY18" fmla="*/ 129873 h 331897"/>
              <a:gd name="connsiteX19" fmla="*/ 692700 w 735994"/>
              <a:gd name="connsiteY19" fmla="*/ 115442 h 331897"/>
              <a:gd name="connsiteX20" fmla="*/ 735994 w 735994"/>
              <a:gd name="connsiteY20" fmla="*/ 86582 h 3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5994" h="331897">
                <a:moveTo>
                  <a:pt x="0" y="0"/>
                </a:moveTo>
                <a:cubicBezTo>
                  <a:pt x="4810" y="38481"/>
                  <a:pt x="8055" y="77190"/>
                  <a:pt x="14431" y="115442"/>
                </a:cubicBezTo>
                <a:cubicBezTo>
                  <a:pt x="17692" y="135005"/>
                  <a:pt x="25315" y="153650"/>
                  <a:pt x="28863" y="173163"/>
                </a:cubicBezTo>
                <a:cubicBezTo>
                  <a:pt x="63339" y="362767"/>
                  <a:pt x="24992" y="200970"/>
                  <a:pt x="57725" y="331897"/>
                </a:cubicBezTo>
                <a:cubicBezTo>
                  <a:pt x="72156" y="322277"/>
                  <a:pt x="87695" y="314139"/>
                  <a:pt x="101019" y="303036"/>
                </a:cubicBezTo>
                <a:cubicBezTo>
                  <a:pt x="148894" y="263143"/>
                  <a:pt x="133861" y="257756"/>
                  <a:pt x="187606" y="230885"/>
                </a:cubicBezTo>
                <a:cubicBezTo>
                  <a:pt x="201212" y="224082"/>
                  <a:pt x="217294" y="223257"/>
                  <a:pt x="230900" y="216454"/>
                </a:cubicBezTo>
                <a:cubicBezTo>
                  <a:pt x="246413" y="208698"/>
                  <a:pt x="291020" y="191800"/>
                  <a:pt x="274194" y="187594"/>
                </a:cubicBezTo>
                <a:cubicBezTo>
                  <a:pt x="241195" y="179345"/>
                  <a:pt x="206848" y="197214"/>
                  <a:pt x="173175" y="202024"/>
                </a:cubicBezTo>
                <a:cubicBezTo>
                  <a:pt x="234056" y="354215"/>
                  <a:pt x="164467" y="244362"/>
                  <a:pt x="245331" y="230885"/>
                </a:cubicBezTo>
                <a:cubicBezTo>
                  <a:pt x="262439" y="228034"/>
                  <a:pt x="274194" y="250125"/>
                  <a:pt x="288625" y="259745"/>
                </a:cubicBezTo>
                <a:cubicBezTo>
                  <a:pt x="317145" y="250239"/>
                  <a:pt x="354867" y="241885"/>
                  <a:pt x="375213" y="216454"/>
                </a:cubicBezTo>
                <a:cubicBezTo>
                  <a:pt x="431189" y="146488"/>
                  <a:pt x="338477" y="190217"/>
                  <a:pt x="432938" y="158733"/>
                </a:cubicBezTo>
                <a:cubicBezTo>
                  <a:pt x="477333" y="173530"/>
                  <a:pt x="497061" y="188061"/>
                  <a:pt x="548388" y="158733"/>
                </a:cubicBezTo>
                <a:cubicBezTo>
                  <a:pt x="563447" y="150129"/>
                  <a:pt x="567629" y="129872"/>
                  <a:pt x="577250" y="115442"/>
                </a:cubicBezTo>
                <a:cubicBezTo>
                  <a:pt x="572440" y="101012"/>
                  <a:pt x="578030" y="72151"/>
                  <a:pt x="562819" y="72151"/>
                </a:cubicBezTo>
                <a:cubicBezTo>
                  <a:pt x="545475" y="72151"/>
                  <a:pt x="533956" y="98098"/>
                  <a:pt x="533956" y="115442"/>
                </a:cubicBezTo>
                <a:lnTo>
                  <a:pt x="562819" y="144303"/>
                </a:lnTo>
                <a:cubicBezTo>
                  <a:pt x="582061" y="139493"/>
                  <a:pt x="601182" y="134175"/>
                  <a:pt x="620544" y="129873"/>
                </a:cubicBezTo>
                <a:cubicBezTo>
                  <a:pt x="644488" y="124552"/>
                  <a:pt x="669733" y="124054"/>
                  <a:pt x="692700" y="115442"/>
                </a:cubicBezTo>
                <a:cubicBezTo>
                  <a:pt x="708940" y="109353"/>
                  <a:pt x="735994" y="86582"/>
                  <a:pt x="735994" y="86582"/>
                </a:cubicBezTo>
              </a:path>
            </a:pathLst>
          </a:custGeom>
          <a:ln w="190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72245"/>
      </p:ext>
    </p:extLst>
  </p:cSld>
  <p:clrMapOvr>
    <a:masterClrMapping/>
  </p:clrMapOvr>
</p:sld>
</file>

<file path=ppt/theme/theme1.xml><?xml version="1.0" encoding="utf-8"?>
<a:theme xmlns:a="http://schemas.openxmlformats.org/drawingml/2006/main" name="gi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gill.thmx</Template>
  <TotalTime>9</TotalTime>
  <Words>14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gill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 Tichter</dc:creator>
  <cp:lastModifiedBy>Aleksandr Tichter</cp:lastModifiedBy>
  <cp:revision>5</cp:revision>
  <dcterms:created xsi:type="dcterms:W3CDTF">2019-01-09T05:09:05Z</dcterms:created>
  <dcterms:modified xsi:type="dcterms:W3CDTF">2019-01-13T00:21:32Z</dcterms:modified>
</cp:coreProperties>
</file>